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36D7BC-20BB-4372-B5FD-0E8FD5417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33822CD-99C2-43AD-A326-4E0A88FB5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719833-93EA-4B4B-9C3B-8E7A05B4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18A1925C-89F2-4624-BB55-5402BDA5EA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756" y="5778618"/>
            <a:ext cx="1336457" cy="901478"/>
          </a:xfrm>
          <a:prstGeom prst="rect">
            <a:avLst/>
          </a:prstGeom>
        </p:spPr>
      </p:pic>
      <p:pic>
        <p:nvPicPr>
          <p:cNvPr id="10" name="Obraz 9" descr="Obraz zawierający rysunek&#10;&#10;Opis wygenerowany automatycznie">
            <a:extLst>
              <a:ext uri="{FF2B5EF4-FFF2-40B4-BE49-F238E27FC236}">
                <a16:creationId xmlns:a16="http://schemas.microsoft.com/office/drawing/2014/main" id="{CCBAC6ED-E498-4752-91ED-C5A49920A6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665" y="5922792"/>
            <a:ext cx="1267135" cy="61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3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ED3F2F-EAD2-4BEE-A93D-E7BFC458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4016901-2F88-4961-BDF4-60AF69A24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570372-E918-4826-AC8C-A2A707B75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3F07DB-0D4B-42CD-A2A7-855AF317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A476B4-B54D-4B18-A57D-516D6EC9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E39-C1BD-426A-A031-9150CE3FED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981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6DA7052-29B9-4A58-BEAC-4E2728574E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2EB97FD-E4DF-4067-8ACA-AFA0DF8CC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83A29C-2C3E-4B46-84B8-4A149B93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C7AAFE-20F4-4B11-B92A-1CC0EF2B1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4141FA9-EC0B-413E-8FF0-EC33C4C2A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E39-C1BD-426A-A031-9150CE3FED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998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AC4BCB-3461-4B31-A2C0-B6491B4EE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0E4F79-A04F-4DFA-A8D3-D4A3A1149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912136-125B-43F4-B93C-D1903979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A34BF09-7B8E-4657-80AC-49D7466F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E508F6-1F9E-4F37-984C-100E9D80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E39-C1BD-426A-A031-9150CE3FED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72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5B58B4-D2A6-4A40-9DD3-00BB0338D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DD15680-E497-4246-B241-8269C81F8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9CCAB6D-6533-47D5-95A0-2097D94B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68D9F8-39BC-442D-A7BD-A908799E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F035BF-E241-433B-A519-38DE6E21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E39-C1BD-426A-A031-9150CE3FED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152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695FD5-AB36-434B-8832-4B9B93C9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9FFE62-F398-4BC4-94BE-33996A723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EE09AB8-B337-463B-B9E4-9AB85EDCB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6D21A6-35B6-4EED-8D81-0C4FFAF8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4BD9F24-E214-4CDC-93F2-A549AB2C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E288F75-9A87-4C3E-9667-B625D77A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E39-C1BD-426A-A031-9150CE3FED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790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62F933-1480-44B0-9442-E5143E8B1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4C67DE0-80D0-4337-8B2A-3AD4C07F0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28E7C33-98CE-4039-AC0A-586288B66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BAB916-4352-4500-AD38-62A694D35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20785FF-D872-45A6-A7B0-66D026B481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23AC063-920A-4EFE-A79B-AD7EB18E5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01967DB-9D2C-4E31-B04F-0B8AC7633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2AFE340-FE00-4E5C-8594-41F0310B4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E39-C1BD-426A-A031-9150CE3FED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622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D2FC42-9F5E-4A4A-9891-529A2337F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4042365-E627-440B-A277-AC15CCD7D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6F9DD8B-4495-4EFE-BF9E-B2C252180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05CF295-D427-4224-B9FC-62F1F2B4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E39-C1BD-426A-A031-9150CE3FED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66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B7E074-2ADC-40B5-BC4D-EE728665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C58FB9A-0A70-4FA4-8549-4A636706B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1CAB8E0-A150-4384-8C60-1926D0D4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E39-C1BD-426A-A031-9150CE3FED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838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F92552-C669-4DE4-B7E9-3A1E4304C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3FA542-999C-49F5-820F-804E00FB1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9D4F7B1-AA32-4EA9-8E92-AD4DCCE3D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85B4840-69B1-4E7C-B6C3-C414FD01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59A7FFB-A9E2-48ED-83A7-C5051676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AF5526D-916E-4D6B-8D15-13C6E7444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E39-C1BD-426A-A031-9150CE3FED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7957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A63E68-2D53-4E2C-A84D-456A56A07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646ABC8-17A9-4453-9CE2-E77F7F7B86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062B77C-D63B-4A8E-8CB6-F42389D87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8D79220-E18E-49CF-91C6-FCC2D3B3A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E5291C2-5463-444B-B1BF-920147E1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24D9437-CE41-4B6B-8C4D-00A1AFA8B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18E39-C1BD-426A-A031-9150CE3FED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37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133ECC2-9E95-4F68-8720-C86518048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AEC2ED3-1680-4AB4-9A7F-D000D8106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A39F8A-8970-4A76-A533-305BEFD933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5DBB1-B07E-49F8-A286-818B61347BFD}" type="datetimeFigureOut">
              <a:rPr lang="pl-PL" smtClean="0"/>
              <a:t>01.06.2020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FAF7E4-7EF3-48D5-A6DC-BA6F0FB0F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DA5789-6987-4435-B652-053AC6D1E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18E39-C1BD-426A-A031-9150CE3FED2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4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430C39-AE3E-416A-8299-AFAF1A7BA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4812"/>
            <a:ext cx="9144000" cy="1230312"/>
          </a:xfrm>
        </p:spPr>
        <p:txBody>
          <a:bodyPr>
            <a:normAutofit/>
          </a:bodyPr>
          <a:lstStyle/>
          <a:p>
            <a:r>
              <a:rPr lang="pl-PL" sz="5400" b="1" dirty="0"/>
              <a:t>Szczęście w pracy w 5 tygodni?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867B744-580F-43B5-A821-70A3ED905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9144000" cy="2743200"/>
          </a:xfrm>
        </p:spPr>
        <p:txBody>
          <a:bodyPr>
            <a:noAutofit/>
          </a:bodyPr>
          <a:lstStyle/>
          <a:p>
            <a:r>
              <a:rPr lang="pl-PL" sz="3600" dirty="0"/>
              <a:t>Karta pracy</a:t>
            </a:r>
          </a:p>
          <a:p>
            <a:r>
              <a:rPr lang="pl-PL" sz="3600" dirty="0"/>
              <a:t>Tydzień 3</a:t>
            </a:r>
          </a:p>
          <a:p>
            <a:endParaRPr lang="pl-PL" sz="3600" dirty="0"/>
          </a:p>
          <a:p>
            <a:r>
              <a:rPr lang="pl-PL" sz="3600" b="1" dirty="0"/>
              <a:t>DOBRA ATMOSFERA W PRACY</a:t>
            </a:r>
          </a:p>
        </p:txBody>
      </p:sp>
    </p:spTree>
    <p:extLst>
      <p:ext uri="{BB962C8B-B14F-4D97-AF65-F5344CB8AC3E}">
        <p14:creationId xmlns:p14="http://schemas.microsoft.com/office/powerpoint/2010/main" val="392443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D8B08C-5F29-4448-B3F6-348DF7C23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2"/>
            <a:ext cx="10515600" cy="1325563"/>
          </a:xfrm>
        </p:spPr>
        <p:txBody>
          <a:bodyPr/>
          <a:lstStyle/>
          <a:p>
            <a:r>
              <a:rPr lang="pl-PL" dirty="0"/>
              <a:t>Tydzień 3: </a:t>
            </a:r>
            <a:r>
              <a:rPr lang="pl-PL" b="1" dirty="0"/>
              <a:t>Dobra atmosfera w pracy</a:t>
            </a:r>
          </a:p>
        </p:txBody>
      </p:sp>
      <p:graphicFrame>
        <p:nvGraphicFramePr>
          <p:cNvPr id="8" name="Tabela 8">
            <a:extLst>
              <a:ext uri="{FF2B5EF4-FFF2-40B4-BE49-F238E27FC236}">
                <a16:creationId xmlns:a16="http://schemas.microsoft.com/office/drawing/2014/main" id="{82E85917-356D-4452-B937-421755006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203132"/>
              </p:ext>
            </p:extLst>
          </p:nvPr>
        </p:nvGraphicFramePr>
        <p:xfrm>
          <a:off x="838200" y="1124290"/>
          <a:ext cx="10567226" cy="5181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76668">
                  <a:extLst>
                    <a:ext uri="{9D8B030D-6E8A-4147-A177-3AD203B41FA5}">
                      <a16:colId xmlns:a16="http://schemas.microsoft.com/office/drawing/2014/main" val="2069403284"/>
                    </a:ext>
                  </a:extLst>
                </a:gridCol>
                <a:gridCol w="1403858">
                  <a:extLst>
                    <a:ext uri="{9D8B030D-6E8A-4147-A177-3AD203B41FA5}">
                      <a16:colId xmlns:a16="http://schemas.microsoft.com/office/drawing/2014/main" val="443727247"/>
                    </a:ext>
                  </a:extLst>
                </a:gridCol>
                <a:gridCol w="2376047">
                  <a:extLst>
                    <a:ext uri="{9D8B030D-6E8A-4147-A177-3AD203B41FA5}">
                      <a16:colId xmlns:a16="http://schemas.microsoft.com/office/drawing/2014/main" val="1212299857"/>
                    </a:ext>
                  </a:extLst>
                </a:gridCol>
                <a:gridCol w="985421">
                  <a:extLst>
                    <a:ext uri="{9D8B030D-6E8A-4147-A177-3AD203B41FA5}">
                      <a16:colId xmlns:a16="http://schemas.microsoft.com/office/drawing/2014/main" val="3584699207"/>
                    </a:ext>
                  </a:extLst>
                </a:gridCol>
                <a:gridCol w="976544">
                  <a:extLst>
                    <a:ext uri="{9D8B030D-6E8A-4147-A177-3AD203B41FA5}">
                      <a16:colId xmlns:a16="http://schemas.microsoft.com/office/drawing/2014/main" val="1050536581"/>
                    </a:ext>
                  </a:extLst>
                </a:gridCol>
                <a:gridCol w="994299">
                  <a:extLst>
                    <a:ext uri="{9D8B030D-6E8A-4147-A177-3AD203B41FA5}">
                      <a16:colId xmlns:a16="http://schemas.microsoft.com/office/drawing/2014/main" val="3761223385"/>
                    </a:ext>
                  </a:extLst>
                </a:gridCol>
                <a:gridCol w="1239939">
                  <a:extLst>
                    <a:ext uri="{9D8B030D-6E8A-4147-A177-3AD203B41FA5}">
                      <a16:colId xmlns:a16="http://schemas.microsoft.com/office/drawing/2014/main" val="401597728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778639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Dzień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Wyzwanie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Osoba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Osoba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Osoba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Spełnione tak/nie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Wrażenia</a:t>
                      </a:r>
                    </a:p>
                    <a:p>
                      <a:r>
                        <a:rPr lang="pl-PL" dirty="0"/>
                        <a:t>i wnioski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436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01.06.2020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Poniedziałek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Kiedy przyjdziesz do pracy, powiedz "Dzień Dobry" swoim współpracownikom uśmiechając się. A jeżeli będzie przestrzeń, wymień z nimi 2-3 zdania na neutralne / pozytywne tematy. Jeżeli pracujesz zdalnie, powiedz "Dzień Dobry" 1-2 współpracownikom używając komunikatora albo maila dodaj jedną pozytywną </a:t>
                      </a:r>
                      <a:r>
                        <a:rPr lang="pl-PL" sz="1000" dirty="0" err="1"/>
                        <a:t>emotkę</a:t>
                      </a:r>
                      <a:r>
                        <a:rPr lang="pl-PL" sz="1000" dirty="0"/>
                        <a:t> (nie więcej) i zagadnij na neutralny / pozytywny temat. Po wymianie 2-3 zdań życz współpracownikom dobrej pracy i zakończ wirtualną rozmowę.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35586"/>
                  </a:ext>
                </a:extLst>
              </a:tr>
              <a:tr h="3133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02.06.2020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Wtorek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Umów się ze współpracownikami, że kiedy masz na biurku małą maskotkę, np. plastikową żabę - jest to czas kiedy potrzebujesz skupić się w ciszy nad zadaniem. Ustal ze współpracownikami kiedy możesz postawić żabę bez szkody dla projektu / zadań. W pracy zdalnej zamiast maskotki, wykorzystaj możliwość nadawania własnego statusu, którą oferują różne narzędzia IT np. </a:t>
                      </a:r>
                      <a:r>
                        <a:rPr lang="pl-PL" sz="1000" dirty="0" err="1"/>
                        <a:t>skype</a:t>
                      </a:r>
                      <a:r>
                        <a:rPr lang="pl-PL" sz="1000" dirty="0"/>
                        <a:t>, </a:t>
                      </a:r>
                      <a:r>
                        <a:rPr lang="pl-PL" sz="1000" dirty="0" err="1"/>
                        <a:t>outlook</a:t>
                      </a:r>
                      <a:r>
                        <a:rPr lang="pl-PL" sz="1000" dirty="0"/>
                        <a:t>, </a:t>
                      </a:r>
                      <a:r>
                        <a:rPr lang="pl-PL" sz="1000" dirty="0" err="1"/>
                        <a:t>facebook</a:t>
                      </a:r>
                      <a:r>
                        <a:rPr lang="pl-PL" sz="10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699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03.06.2020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Środa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Upiecz ciasto marchewkowe i poczęstuj swoich współpracowników. Jeżeli pracujesz zdalnie zorganizuj sesję gier / zabaw on-line po godzinach.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078710"/>
                  </a:ext>
                </a:extLst>
              </a:tr>
            </a:tbl>
          </a:graphicData>
        </a:graphic>
      </p:graphicFrame>
      <p:pic>
        <p:nvPicPr>
          <p:cNvPr id="10" name="Obraz 9">
            <a:extLst>
              <a:ext uri="{FF2B5EF4-FFF2-40B4-BE49-F238E27FC236}">
                <a16:creationId xmlns:a16="http://schemas.microsoft.com/office/drawing/2014/main" id="{A43DDB88-4F87-45EE-B463-E683F7FD8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88" y="559079"/>
            <a:ext cx="798450" cy="538577"/>
          </a:xfrm>
          <a:prstGeom prst="rect">
            <a:avLst/>
          </a:prstGeom>
        </p:spPr>
      </p:pic>
      <p:pic>
        <p:nvPicPr>
          <p:cNvPr id="11" name="Obraz 10" descr="Obraz zawierający rysunek&#10;&#10;Opis wygenerowany automatycznie">
            <a:extLst>
              <a:ext uri="{FF2B5EF4-FFF2-40B4-BE49-F238E27FC236}">
                <a16:creationId xmlns:a16="http://schemas.microsoft.com/office/drawing/2014/main" id="{2F3E2541-94FC-4899-941C-009514D40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765" y="666714"/>
            <a:ext cx="757035" cy="36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7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6EC082EE-E4DD-4DA2-8B02-15BF90241353}"/>
              </a:ext>
            </a:extLst>
          </p:cNvPr>
          <p:cNvSpPr txBox="1">
            <a:spLocks/>
          </p:cNvSpPr>
          <p:nvPr/>
        </p:nvSpPr>
        <p:spPr>
          <a:xfrm>
            <a:off x="838200" y="39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Tydzień 3: </a:t>
            </a:r>
            <a:r>
              <a:rPr lang="pl-PL" b="1" dirty="0"/>
              <a:t>Dobra atmosfera w pracy</a:t>
            </a:r>
          </a:p>
        </p:txBody>
      </p:sp>
      <p:graphicFrame>
        <p:nvGraphicFramePr>
          <p:cNvPr id="5" name="Tabela 8">
            <a:extLst>
              <a:ext uri="{FF2B5EF4-FFF2-40B4-BE49-F238E27FC236}">
                <a16:creationId xmlns:a16="http://schemas.microsoft.com/office/drawing/2014/main" id="{98A3E1DD-A55C-4D95-A158-445A8D6E9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736564"/>
              </p:ext>
            </p:extLst>
          </p:nvPr>
        </p:nvGraphicFramePr>
        <p:xfrm>
          <a:off x="838200" y="1124290"/>
          <a:ext cx="10567226" cy="3413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76668">
                  <a:extLst>
                    <a:ext uri="{9D8B030D-6E8A-4147-A177-3AD203B41FA5}">
                      <a16:colId xmlns:a16="http://schemas.microsoft.com/office/drawing/2014/main" val="2069403284"/>
                    </a:ext>
                  </a:extLst>
                </a:gridCol>
                <a:gridCol w="1403858">
                  <a:extLst>
                    <a:ext uri="{9D8B030D-6E8A-4147-A177-3AD203B41FA5}">
                      <a16:colId xmlns:a16="http://schemas.microsoft.com/office/drawing/2014/main" val="443727247"/>
                    </a:ext>
                  </a:extLst>
                </a:gridCol>
                <a:gridCol w="2376047">
                  <a:extLst>
                    <a:ext uri="{9D8B030D-6E8A-4147-A177-3AD203B41FA5}">
                      <a16:colId xmlns:a16="http://schemas.microsoft.com/office/drawing/2014/main" val="1212299857"/>
                    </a:ext>
                  </a:extLst>
                </a:gridCol>
                <a:gridCol w="985421">
                  <a:extLst>
                    <a:ext uri="{9D8B030D-6E8A-4147-A177-3AD203B41FA5}">
                      <a16:colId xmlns:a16="http://schemas.microsoft.com/office/drawing/2014/main" val="3584699207"/>
                    </a:ext>
                  </a:extLst>
                </a:gridCol>
                <a:gridCol w="976544">
                  <a:extLst>
                    <a:ext uri="{9D8B030D-6E8A-4147-A177-3AD203B41FA5}">
                      <a16:colId xmlns:a16="http://schemas.microsoft.com/office/drawing/2014/main" val="1050536581"/>
                    </a:ext>
                  </a:extLst>
                </a:gridCol>
                <a:gridCol w="994299">
                  <a:extLst>
                    <a:ext uri="{9D8B030D-6E8A-4147-A177-3AD203B41FA5}">
                      <a16:colId xmlns:a16="http://schemas.microsoft.com/office/drawing/2014/main" val="3761223385"/>
                    </a:ext>
                  </a:extLst>
                </a:gridCol>
                <a:gridCol w="1239939">
                  <a:extLst>
                    <a:ext uri="{9D8B030D-6E8A-4147-A177-3AD203B41FA5}">
                      <a16:colId xmlns:a16="http://schemas.microsoft.com/office/drawing/2014/main" val="4015977284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778639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Dzień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Wyzwanie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Osoba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Osoba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Osoba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Spełnione tak/nie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Wrażenia</a:t>
                      </a:r>
                    </a:p>
                    <a:p>
                      <a:r>
                        <a:rPr lang="pl-PL" dirty="0"/>
                        <a:t>i wnioski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436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03.06.2020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Czwartek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Zastanów się co możesz dziś celebrować ze współpracownikami - najlepiej ostatnio odniesione sukcesy w pracy (np. podpisany nowy kontrakt z klientem, 100 obsłużonych klientów, itd.) albo wybierz  święto z kalendarza CHO. </a:t>
                      </a:r>
                    </a:p>
                    <a:p>
                      <a:r>
                        <a:rPr lang="pl-PL" sz="1000" dirty="0"/>
                        <a:t>Zorganizuj 10-15 min celebrację tego sukcesu / święta. Zrób zdjęcia / nagraj video. Podziel się zdjęciami / video z innymi pracownikami.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09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03.06.2020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Piątek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000" dirty="0"/>
                        <a:t>Zaplanuj wspólne aktywności, które mogą być atrakcyjne dla współpracowników, np. aktywność sportową, wyprzedaż garażową, wieczór gier planszowych itd. Zbierz osoby, które chętnie wezmą udział w takiej aktywności i zaplanujcie datę tego wydarzenia.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1446719"/>
                  </a:ext>
                </a:extLst>
              </a:tr>
            </a:tbl>
          </a:graphicData>
        </a:graphic>
      </p:graphicFrame>
      <p:pic>
        <p:nvPicPr>
          <p:cNvPr id="6" name="Obraz 5">
            <a:extLst>
              <a:ext uri="{FF2B5EF4-FFF2-40B4-BE49-F238E27FC236}">
                <a16:creationId xmlns:a16="http://schemas.microsoft.com/office/drawing/2014/main" id="{0A4ECE3E-BCAD-43DD-A586-3941D4E20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288" y="559079"/>
            <a:ext cx="798450" cy="538577"/>
          </a:xfrm>
          <a:prstGeom prst="rect">
            <a:avLst/>
          </a:prstGeom>
        </p:spPr>
      </p:pic>
      <p:pic>
        <p:nvPicPr>
          <p:cNvPr id="7" name="Obraz 6" descr="Obraz zawierający rysunek&#10;&#10;Opis wygenerowany automatycznie">
            <a:extLst>
              <a:ext uri="{FF2B5EF4-FFF2-40B4-BE49-F238E27FC236}">
                <a16:creationId xmlns:a16="http://schemas.microsoft.com/office/drawing/2014/main" id="{5A98292D-3B1C-4B25-B335-220E553D37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765" y="666714"/>
            <a:ext cx="757035" cy="36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054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336</Words>
  <Application>Microsoft Office PowerPoint</Application>
  <PresentationFormat>Panoramiczny</PresentationFormat>
  <Paragraphs>41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Szczęście w pracy w 5 tygodni?</vt:lpstr>
      <vt:lpstr>Tydzień 3: Dobra atmosfera w pracy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Szczęście w pracy w 5 tygodni?</dc:title>
  <dc:creator>Renata Kałużna</dc:creator>
  <cp:lastModifiedBy>Renata Kałużna</cp:lastModifiedBy>
  <cp:revision>11</cp:revision>
  <dcterms:created xsi:type="dcterms:W3CDTF">2020-05-13T07:40:47Z</dcterms:created>
  <dcterms:modified xsi:type="dcterms:W3CDTF">2020-06-01T09:05:31Z</dcterms:modified>
</cp:coreProperties>
</file>